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9" r:id="rId2"/>
    <p:sldId id="256" r:id="rId3"/>
    <p:sldId id="257"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C7574F1-AC26-4EEF-B078-72DDE9044B02}" type="datetimeFigureOut">
              <a:rPr lang="en-US" smtClean="0"/>
              <a:t>9/6/2011</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894C441C-5DA2-4E24-B7B5-BE6E86BE1E8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7574F1-AC26-4EEF-B078-72DDE9044B02}" type="datetimeFigureOut">
              <a:rPr lang="en-US" smtClean="0"/>
              <a:t>9/6/2011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C441C-5DA2-4E24-B7B5-BE6E86BE1E8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7574F1-AC26-4EEF-B078-72DDE9044B02}" type="datetimeFigureOut">
              <a:rPr lang="en-US" smtClean="0"/>
              <a:t>9/6/2011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C441C-5DA2-4E24-B7B5-BE6E86BE1E8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C7574F1-AC26-4EEF-B078-72DDE9044B02}" type="datetimeFigureOut">
              <a:rPr lang="en-US" smtClean="0"/>
              <a:t>9/6/2011</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894C441C-5DA2-4E24-B7B5-BE6E86BE1E8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C7574F1-AC26-4EEF-B078-72DDE9044B02}" type="datetimeFigureOut">
              <a:rPr lang="en-US" smtClean="0"/>
              <a:t>9/6/2011</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894C441C-5DA2-4E24-B7B5-BE6E86BE1E84}"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C7574F1-AC26-4EEF-B078-72DDE9044B02}" type="datetimeFigureOut">
              <a:rPr lang="en-US" smtClean="0"/>
              <a:t>9/6/2011</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94C441C-5DA2-4E24-B7B5-BE6E86BE1E8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C7574F1-AC26-4EEF-B078-72DDE9044B02}" type="datetimeFigureOut">
              <a:rPr lang="en-US" smtClean="0"/>
              <a:t>9/6/2011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894C441C-5DA2-4E24-B7B5-BE6E86BE1E84}"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C7574F1-AC26-4EEF-B078-72DDE9044B02}" type="datetimeFigureOut">
              <a:rPr lang="en-US" smtClean="0"/>
              <a:t>9/6/2011</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C441C-5DA2-4E24-B7B5-BE6E86BE1E8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C7574F1-AC26-4EEF-B078-72DDE9044B02}" type="datetimeFigureOut">
              <a:rPr lang="en-US" smtClean="0"/>
              <a:t>9/6/2011</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C441C-5DA2-4E24-B7B5-BE6E86BE1E8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C7574F1-AC26-4EEF-B078-72DDE9044B02}" type="datetimeFigureOut">
              <a:rPr lang="en-US" smtClean="0"/>
              <a:t>9/6/2011</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C441C-5DA2-4E24-B7B5-BE6E86BE1E8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C7574F1-AC26-4EEF-B078-72DDE9044B02}" type="datetimeFigureOut">
              <a:rPr lang="en-US" smtClean="0"/>
              <a:t>9/6/2011</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94C441C-5DA2-4E24-B7B5-BE6E86BE1E84}"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C7574F1-AC26-4EEF-B078-72DDE9044B02}" type="datetimeFigureOut">
              <a:rPr lang="en-US" smtClean="0"/>
              <a:t>9/6/2011</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94C441C-5DA2-4E24-B7B5-BE6E86BE1E84}"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Is this you before, during, and after a test?</a:t>
            </a:r>
            <a:endParaRPr lang="en-US" dirty="0"/>
          </a:p>
        </p:txBody>
      </p:sp>
      <p:sp>
        <p:nvSpPr>
          <p:cNvPr id="3" name="Content Placeholder 2"/>
          <p:cNvSpPr>
            <a:spLocks noGrp="1"/>
          </p:cNvSpPr>
          <p:nvPr>
            <p:ph idx="1"/>
          </p:nvPr>
        </p:nvSpPr>
        <p:spPr>
          <a:xfrm>
            <a:off x="304800" y="1554163"/>
            <a:ext cx="8686800" cy="1570038"/>
          </a:xfrm>
        </p:spPr>
        <p:txBody>
          <a:bodyPr/>
          <a:lstStyle/>
          <a:p>
            <a:r>
              <a:rPr lang="en-US" dirty="0" smtClean="0"/>
              <a:t>It does not have to be………..</a:t>
            </a:r>
          </a:p>
          <a:p>
            <a:r>
              <a:rPr lang="en-US" dirty="0" smtClean="0"/>
              <a:t>The key is good study habits</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600" y="3276600"/>
            <a:ext cx="3886200" cy="3048000"/>
          </a:xfrm>
          <a:prstGeom prst="rect">
            <a:avLst/>
          </a:prstGeom>
        </p:spPr>
      </p:pic>
    </p:spTree>
    <p:extLst>
      <p:ext uri="{BB962C8B-B14F-4D97-AF65-F5344CB8AC3E}">
        <p14:creationId xmlns:p14="http://schemas.microsoft.com/office/powerpoint/2010/main" val="1944369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big exam is coming up and I want to be ready.  PRWR Method</a:t>
            </a:r>
            <a:endParaRPr lang="en-US" dirty="0"/>
          </a:p>
        </p:txBody>
      </p:sp>
      <p:sp>
        <p:nvSpPr>
          <p:cNvPr id="3" name="Content Placeholder 2"/>
          <p:cNvSpPr>
            <a:spLocks noGrp="1"/>
          </p:cNvSpPr>
          <p:nvPr>
            <p:ph idx="1"/>
          </p:nvPr>
        </p:nvSpPr>
        <p:spPr/>
        <p:txBody>
          <a:bodyPr>
            <a:normAutofit/>
          </a:bodyPr>
          <a:lstStyle/>
          <a:p>
            <a:r>
              <a:rPr lang="en-US" dirty="0" smtClean="0"/>
              <a:t>1.  Preview- Skim the material and notes.</a:t>
            </a:r>
          </a:p>
          <a:p>
            <a:r>
              <a:rPr lang="en-US" dirty="0" smtClean="0"/>
              <a:t>2.  Read- Read the testable material and see what you have missed.</a:t>
            </a:r>
          </a:p>
          <a:p>
            <a:r>
              <a:rPr lang="en-US" dirty="0" smtClean="0"/>
              <a:t>3.  Write- Add to your notes the things were missing.</a:t>
            </a:r>
          </a:p>
          <a:p>
            <a:r>
              <a:rPr lang="en-US" dirty="0" smtClean="0"/>
              <a:t>4.  Recite- Read the material to yourself so you hear the material.</a:t>
            </a:r>
          </a:p>
        </p:txBody>
      </p:sp>
    </p:spTree>
    <p:extLst>
      <p:ext uri="{BB962C8B-B14F-4D97-AF65-F5344CB8AC3E}">
        <p14:creationId xmlns:p14="http://schemas.microsoft.com/office/powerpoint/2010/main" val="14315830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great ways to study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Verbal Repetition</a:t>
            </a:r>
          </a:p>
          <a:p>
            <a:r>
              <a:rPr lang="en-US" dirty="0" smtClean="0"/>
              <a:t>Study Trees/Webs</a:t>
            </a:r>
          </a:p>
          <a:p>
            <a:r>
              <a:rPr lang="en-US" dirty="0" smtClean="0"/>
              <a:t>Compare and Contrast Grids</a:t>
            </a:r>
          </a:p>
          <a:p>
            <a:r>
              <a:rPr lang="en-US" dirty="0" smtClean="0"/>
              <a:t>Flashcards</a:t>
            </a:r>
          </a:p>
          <a:p>
            <a:r>
              <a:rPr lang="en-US" dirty="0" smtClean="0"/>
              <a:t>Note Review</a:t>
            </a:r>
          </a:p>
          <a:p>
            <a:r>
              <a:rPr lang="en-US" dirty="0" smtClean="0"/>
              <a:t>Homework Review</a:t>
            </a:r>
          </a:p>
          <a:p>
            <a:r>
              <a:rPr lang="en-US" dirty="0" smtClean="0"/>
              <a:t>Study Groups</a:t>
            </a:r>
            <a:endParaRPr lang="en-US" dirty="0"/>
          </a:p>
          <a:p>
            <a:r>
              <a:rPr lang="en-US" dirty="0" smtClean="0"/>
              <a:t>Practice Exams</a:t>
            </a:r>
          </a:p>
          <a:p>
            <a:r>
              <a:rPr lang="en-US" dirty="0" smtClean="0"/>
              <a:t>Study Guides</a:t>
            </a:r>
          </a:p>
        </p:txBody>
      </p:sp>
    </p:spTree>
    <p:extLst>
      <p:ext uri="{BB962C8B-B14F-4D97-AF65-F5344CB8AC3E}">
        <p14:creationId xmlns:p14="http://schemas.microsoft.com/office/powerpoint/2010/main" val="25248374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day of the big exam</a:t>
            </a:r>
            <a:endParaRPr lang="en-US" dirty="0"/>
          </a:p>
        </p:txBody>
      </p:sp>
      <p:sp>
        <p:nvSpPr>
          <p:cNvPr id="3" name="Content Placeholder 2"/>
          <p:cNvSpPr>
            <a:spLocks noGrp="1"/>
          </p:cNvSpPr>
          <p:nvPr>
            <p:ph idx="1"/>
          </p:nvPr>
        </p:nvSpPr>
        <p:spPr/>
        <p:txBody>
          <a:bodyPr>
            <a:normAutofit/>
          </a:bodyPr>
          <a:lstStyle/>
          <a:p>
            <a:r>
              <a:rPr lang="en-US" dirty="0" smtClean="0"/>
              <a:t>DO NOT cram the night the before a test!</a:t>
            </a:r>
          </a:p>
          <a:p>
            <a:r>
              <a:rPr lang="en-US" dirty="0" smtClean="0"/>
              <a:t>Think Positive</a:t>
            </a:r>
          </a:p>
          <a:p>
            <a:r>
              <a:rPr lang="en-US" dirty="0" smtClean="0"/>
              <a:t>Deep breathing exercises to reduce tension</a:t>
            </a:r>
          </a:p>
          <a:p>
            <a:r>
              <a:rPr lang="en-US" dirty="0" smtClean="0"/>
              <a:t>Do something fun everyday…..don’t overdue studying!</a:t>
            </a:r>
          </a:p>
          <a:p>
            <a:r>
              <a:rPr lang="en-US" dirty="0" smtClean="0"/>
              <a:t>Get plenty of rest and exercise</a:t>
            </a:r>
          </a:p>
          <a:p>
            <a:r>
              <a:rPr lang="en-US" dirty="0" smtClean="0"/>
              <a:t>A test is not a threat….it is an opportunity to show what you know…..you are in control.</a:t>
            </a:r>
          </a:p>
        </p:txBody>
      </p:sp>
    </p:spTree>
    <p:extLst>
      <p:ext uri="{BB962C8B-B14F-4D97-AF65-F5344CB8AC3E}">
        <p14:creationId xmlns:p14="http://schemas.microsoft.com/office/powerpoint/2010/main" val="30805455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After the exam</a:t>
            </a:r>
            <a:endParaRPr lang="en-US" dirty="0"/>
          </a:p>
        </p:txBody>
      </p:sp>
      <p:sp>
        <p:nvSpPr>
          <p:cNvPr id="3" name="Content Placeholder 2"/>
          <p:cNvSpPr>
            <a:spLocks noGrp="1"/>
          </p:cNvSpPr>
          <p:nvPr>
            <p:ph idx="1"/>
          </p:nvPr>
        </p:nvSpPr>
        <p:spPr/>
        <p:txBody>
          <a:bodyPr>
            <a:normAutofit/>
          </a:bodyPr>
          <a:lstStyle/>
          <a:p>
            <a:r>
              <a:rPr lang="en-US" dirty="0" smtClean="0"/>
              <a:t>Relax and congratulate yourself. </a:t>
            </a:r>
          </a:p>
          <a:p>
            <a:r>
              <a:rPr lang="en-US" dirty="0" smtClean="0"/>
              <a:t>Always review the incorrect answers.</a:t>
            </a:r>
          </a:p>
          <a:p>
            <a:r>
              <a:rPr lang="en-US" dirty="0" smtClean="0"/>
              <a:t>Put the old tests in your Notebook for review later.</a:t>
            </a:r>
          </a:p>
        </p:txBody>
      </p:sp>
    </p:spTree>
    <p:extLst>
      <p:ext uri="{BB962C8B-B14F-4D97-AF65-F5344CB8AC3E}">
        <p14:creationId xmlns:p14="http://schemas.microsoft.com/office/powerpoint/2010/main" val="24132704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After the exam</a:t>
            </a:r>
            <a:endParaRPr lang="en-US" dirty="0"/>
          </a:p>
        </p:txBody>
      </p:sp>
      <p:sp>
        <p:nvSpPr>
          <p:cNvPr id="3" name="Content Placeholder 2"/>
          <p:cNvSpPr>
            <a:spLocks noGrp="1"/>
          </p:cNvSpPr>
          <p:nvPr>
            <p:ph idx="1"/>
          </p:nvPr>
        </p:nvSpPr>
        <p:spPr/>
        <p:txBody>
          <a:bodyPr>
            <a:normAutofit/>
          </a:bodyPr>
          <a:lstStyle/>
          <a:p>
            <a:r>
              <a:rPr lang="en-US" dirty="0" smtClean="0"/>
              <a:t>Relax and congratulate yourself. </a:t>
            </a:r>
          </a:p>
          <a:p>
            <a:r>
              <a:rPr lang="en-US" dirty="0" smtClean="0"/>
              <a:t>Always review the incorrect answers.</a:t>
            </a:r>
          </a:p>
          <a:p>
            <a:r>
              <a:rPr lang="en-US" dirty="0" smtClean="0"/>
              <a:t>Put the old tests in your Notebook for review later.</a:t>
            </a:r>
          </a:p>
        </p:txBody>
      </p:sp>
    </p:spTree>
    <p:extLst>
      <p:ext uri="{BB962C8B-B14F-4D97-AF65-F5344CB8AC3E}">
        <p14:creationId xmlns:p14="http://schemas.microsoft.com/office/powerpoint/2010/main" val="39173173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 conclusion</a:t>
            </a:r>
            <a:endParaRPr lang="en-US" dirty="0"/>
          </a:p>
        </p:txBody>
      </p:sp>
      <p:sp>
        <p:nvSpPr>
          <p:cNvPr id="3" name="Content Placeholder 2"/>
          <p:cNvSpPr>
            <a:spLocks noGrp="1"/>
          </p:cNvSpPr>
          <p:nvPr>
            <p:ph idx="1"/>
          </p:nvPr>
        </p:nvSpPr>
        <p:spPr/>
        <p:txBody>
          <a:bodyPr>
            <a:normAutofit/>
          </a:bodyPr>
          <a:lstStyle/>
          <a:p>
            <a:r>
              <a:rPr lang="en-US" dirty="0" smtClean="0"/>
              <a:t>The purpose of school is to learn.  I am asked to present information to you so you can understand it and then we take tests to see what you know.</a:t>
            </a:r>
          </a:p>
          <a:p>
            <a:r>
              <a:rPr lang="en-US" dirty="0" smtClean="0"/>
              <a:t>If you follow what we have learned over the last few days you will get better grades than you ever have before.</a:t>
            </a:r>
          </a:p>
          <a:p>
            <a:r>
              <a:rPr lang="en-US" dirty="0" smtClean="0"/>
              <a:t>Good luck and happy studying!</a:t>
            </a:r>
          </a:p>
        </p:txBody>
      </p:sp>
    </p:spTree>
    <p:extLst>
      <p:ext uri="{BB962C8B-B14F-4D97-AF65-F5344CB8AC3E}">
        <p14:creationId xmlns:p14="http://schemas.microsoft.com/office/powerpoint/2010/main" val="25915882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which would you rather be?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2286000"/>
            <a:ext cx="3200400" cy="36576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1600" y="2286000"/>
            <a:ext cx="3429000" cy="3644900"/>
          </a:xfrm>
          <a:prstGeom prst="rect">
            <a:avLst/>
          </a:prstGeom>
        </p:spPr>
      </p:pic>
    </p:spTree>
    <p:extLst>
      <p:ext uri="{BB962C8B-B14F-4D97-AF65-F5344CB8AC3E}">
        <p14:creationId xmlns:p14="http://schemas.microsoft.com/office/powerpoint/2010/main" val="6019282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914400"/>
            <a:ext cx="6400800" cy="1143000"/>
          </a:xfrm>
        </p:spPr>
        <p:txBody>
          <a:bodyPr>
            <a:normAutofit/>
          </a:bodyPr>
          <a:lstStyle/>
          <a:p>
            <a:r>
              <a:rPr lang="en-US" dirty="0" smtClean="0"/>
              <a:t>7</a:t>
            </a:r>
            <a:r>
              <a:rPr lang="en-US" baseline="30000" dirty="0" smtClean="0"/>
              <a:t>th</a:t>
            </a:r>
            <a:r>
              <a:rPr lang="en-US" dirty="0" smtClean="0"/>
              <a:t> Grade Study Skills</a:t>
            </a:r>
            <a:endParaRPr lang="en-US" dirty="0"/>
          </a:p>
        </p:txBody>
      </p:sp>
      <p:sp>
        <p:nvSpPr>
          <p:cNvPr id="3" name="Subtitle 2"/>
          <p:cNvSpPr>
            <a:spLocks noGrp="1"/>
          </p:cNvSpPr>
          <p:nvPr>
            <p:ph type="subTitle" idx="1"/>
          </p:nvPr>
        </p:nvSpPr>
        <p:spPr>
          <a:xfrm>
            <a:off x="1371600" y="1752600"/>
            <a:ext cx="6400800" cy="3657600"/>
          </a:xfrm>
        </p:spPr>
        <p:txBody>
          <a:bodyPr/>
          <a:lstStyle/>
          <a:p>
            <a:endParaRPr lang="en-US" dirty="0" smtClean="0"/>
          </a:p>
          <a:p>
            <a:endParaRPr lang="en-US" dirty="0"/>
          </a:p>
        </p:txBody>
      </p:sp>
      <p:sp>
        <p:nvSpPr>
          <p:cNvPr id="4" name="TextBox 3"/>
          <p:cNvSpPr txBox="1"/>
          <p:nvPr/>
        </p:nvSpPr>
        <p:spPr>
          <a:xfrm>
            <a:off x="762000" y="1676400"/>
            <a:ext cx="7239000" cy="4832092"/>
          </a:xfrm>
          <a:prstGeom prst="rect">
            <a:avLst/>
          </a:prstGeom>
          <a:noFill/>
        </p:spPr>
        <p:txBody>
          <a:bodyPr wrap="square" rtlCol="0">
            <a:spAutoFit/>
          </a:bodyPr>
          <a:lstStyle/>
          <a:p>
            <a:r>
              <a:rPr lang="en-US" sz="2800" dirty="0" smtClean="0"/>
              <a:t>Why does it seem like some students always do better on a quiz or test than I do?</a:t>
            </a:r>
          </a:p>
          <a:p>
            <a:endParaRPr lang="en-US" sz="2800" dirty="0"/>
          </a:p>
          <a:p>
            <a:r>
              <a:rPr lang="en-US" sz="2800" dirty="0" smtClean="0"/>
              <a:t>What do you think?</a:t>
            </a:r>
          </a:p>
          <a:p>
            <a:endParaRPr lang="en-US" sz="2800" dirty="0"/>
          </a:p>
          <a:p>
            <a:r>
              <a:rPr lang="en-US" sz="2800" dirty="0" smtClean="0"/>
              <a:t>I believe that in most cases it is because they know how to study better.  Over the next few days we are going to look at, discuss, and begin to understand the importance of knowing how to study.</a:t>
            </a:r>
          </a:p>
          <a:p>
            <a:endParaRPr lang="en-US" sz="2800" dirty="0"/>
          </a:p>
        </p:txBody>
      </p:sp>
    </p:spTree>
    <p:extLst>
      <p:ext uri="{BB962C8B-B14F-4D97-AF65-F5344CB8AC3E}">
        <p14:creationId xmlns:p14="http://schemas.microsoft.com/office/powerpoint/2010/main" val="30201802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914400"/>
            <a:ext cx="6400800" cy="1143000"/>
          </a:xfrm>
        </p:spPr>
        <p:txBody>
          <a:bodyPr>
            <a:normAutofit/>
          </a:bodyPr>
          <a:lstStyle/>
          <a:p>
            <a:r>
              <a:rPr lang="en-US" dirty="0" smtClean="0"/>
              <a:t>Where to study?</a:t>
            </a:r>
            <a:endParaRPr lang="en-US" dirty="0"/>
          </a:p>
        </p:txBody>
      </p:sp>
      <p:sp>
        <p:nvSpPr>
          <p:cNvPr id="3" name="Subtitle 2"/>
          <p:cNvSpPr>
            <a:spLocks noGrp="1"/>
          </p:cNvSpPr>
          <p:nvPr>
            <p:ph type="subTitle" idx="1"/>
          </p:nvPr>
        </p:nvSpPr>
        <p:spPr>
          <a:xfrm>
            <a:off x="1371600" y="1752600"/>
            <a:ext cx="6400800" cy="3657600"/>
          </a:xfrm>
        </p:spPr>
        <p:txBody>
          <a:bodyPr/>
          <a:lstStyle/>
          <a:p>
            <a:endParaRPr lang="en-US" dirty="0" smtClean="0"/>
          </a:p>
          <a:p>
            <a:endParaRPr lang="en-US" dirty="0"/>
          </a:p>
        </p:txBody>
      </p:sp>
      <p:sp>
        <p:nvSpPr>
          <p:cNvPr id="4" name="TextBox 3"/>
          <p:cNvSpPr txBox="1"/>
          <p:nvPr/>
        </p:nvSpPr>
        <p:spPr>
          <a:xfrm>
            <a:off x="838200" y="2286000"/>
            <a:ext cx="7162800" cy="4524315"/>
          </a:xfrm>
          <a:prstGeom prst="rect">
            <a:avLst/>
          </a:prstGeom>
          <a:noFill/>
        </p:spPr>
        <p:txBody>
          <a:bodyPr wrap="square" rtlCol="0">
            <a:spAutoFit/>
          </a:bodyPr>
          <a:lstStyle/>
          <a:p>
            <a:r>
              <a:rPr lang="en-US" sz="3200" dirty="0" smtClean="0"/>
              <a:t>Why is where we study important?</a:t>
            </a:r>
          </a:p>
          <a:p>
            <a:r>
              <a:rPr lang="en-US" sz="3200" dirty="0" smtClean="0"/>
              <a:t>What do you think?</a:t>
            </a:r>
          </a:p>
          <a:p>
            <a:endParaRPr lang="en-US" sz="3200" dirty="0"/>
          </a:p>
          <a:p>
            <a:r>
              <a:rPr lang="en-US" sz="3200" dirty="0" smtClean="0"/>
              <a:t>Time of Day-  awake or sleepy?</a:t>
            </a:r>
          </a:p>
          <a:p>
            <a:r>
              <a:rPr lang="en-US" sz="3200" dirty="0" smtClean="0"/>
              <a:t>Temperature-  cold or hot?</a:t>
            </a:r>
          </a:p>
          <a:p>
            <a:r>
              <a:rPr lang="en-US" sz="3200" dirty="0" smtClean="0"/>
              <a:t>Lighting- light or dark?</a:t>
            </a:r>
          </a:p>
          <a:p>
            <a:r>
              <a:rPr lang="en-US" sz="3200" dirty="0" smtClean="0"/>
              <a:t>Atmosphere-  quiet or noisy?</a:t>
            </a:r>
          </a:p>
          <a:p>
            <a:endParaRPr lang="en-US" sz="3200" dirty="0" smtClean="0"/>
          </a:p>
          <a:p>
            <a:r>
              <a:rPr lang="en-US" sz="3200" dirty="0" smtClean="0"/>
              <a:t>What is a homework box?</a:t>
            </a:r>
          </a:p>
        </p:txBody>
      </p:sp>
    </p:spTree>
    <p:extLst>
      <p:ext uri="{BB962C8B-B14F-4D97-AF65-F5344CB8AC3E}">
        <p14:creationId xmlns:p14="http://schemas.microsoft.com/office/powerpoint/2010/main" val="16204824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study?</a:t>
            </a:r>
            <a:endParaRPr lang="en-US" dirty="0"/>
          </a:p>
        </p:txBody>
      </p:sp>
      <p:sp>
        <p:nvSpPr>
          <p:cNvPr id="3" name="Content Placeholder 2"/>
          <p:cNvSpPr>
            <a:spLocks noGrp="1"/>
          </p:cNvSpPr>
          <p:nvPr>
            <p:ph idx="1"/>
          </p:nvPr>
        </p:nvSpPr>
        <p:spPr/>
        <p:txBody>
          <a:bodyPr/>
          <a:lstStyle/>
          <a:p>
            <a:r>
              <a:rPr lang="en-US" dirty="0" smtClean="0"/>
              <a:t>Day time is the best time. </a:t>
            </a:r>
          </a:p>
          <a:p>
            <a:r>
              <a:rPr lang="en-US" dirty="0" smtClean="0"/>
              <a:t> We will use Academic support wisely and NOT as just an time to joke around.</a:t>
            </a:r>
          </a:p>
          <a:p>
            <a:r>
              <a:rPr lang="en-US" dirty="0" smtClean="0"/>
              <a:t>Try and study the same time during the day.</a:t>
            </a:r>
          </a:p>
          <a:p>
            <a:r>
              <a:rPr lang="en-US" dirty="0" smtClean="0"/>
              <a:t>Keep a list of when things are due.</a:t>
            </a:r>
          </a:p>
          <a:p>
            <a:r>
              <a:rPr lang="en-US" dirty="0" smtClean="0"/>
              <a:t>Study your most difficult subjects FIRST.  Why?</a:t>
            </a:r>
          </a:p>
          <a:p>
            <a:r>
              <a:rPr lang="en-US" dirty="0" smtClean="0"/>
              <a:t>Study with someone- don’t waste the time.</a:t>
            </a:r>
            <a:endParaRPr lang="en-US" dirty="0"/>
          </a:p>
        </p:txBody>
      </p:sp>
    </p:spTree>
    <p:extLst>
      <p:ext uri="{BB962C8B-B14F-4D97-AF65-F5344CB8AC3E}">
        <p14:creationId xmlns:p14="http://schemas.microsoft.com/office/powerpoint/2010/main" val="244135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take notes?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Taking notes is very important. </a:t>
            </a:r>
          </a:p>
          <a:p>
            <a:r>
              <a:rPr lang="en-US" dirty="0" smtClean="0"/>
              <a:t>Note taking is an acquired skill.  What does that mean?</a:t>
            </a:r>
          </a:p>
          <a:p>
            <a:r>
              <a:rPr lang="en-US" dirty="0" smtClean="0"/>
              <a:t>Helps the listener stay focused.</a:t>
            </a:r>
          </a:p>
          <a:p>
            <a:r>
              <a:rPr lang="en-US" dirty="0" smtClean="0"/>
              <a:t>Helps you recognize the main ideas.</a:t>
            </a:r>
          </a:p>
          <a:p>
            <a:r>
              <a:rPr lang="en-US" dirty="0" smtClean="0"/>
              <a:t>Helps you understand the topic better.</a:t>
            </a:r>
          </a:p>
          <a:p>
            <a:endParaRPr lang="en-US" dirty="0"/>
          </a:p>
          <a:p>
            <a:r>
              <a:rPr lang="en-US" dirty="0" smtClean="0"/>
              <a:t>What does a computer hard drive do?</a:t>
            </a:r>
          </a:p>
          <a:p>
            <a:r>
              <a:rPr lang="en-US" dirty="0" smtClean="0"/>
              <a:t>What does a thumb drive do?</a:t>
            </a:r>
            <a:endParaRPr lang="en-US" dirty="0"/>
          </a:p>
        </p:txBody>
      </p:sp>
    </p:spTree>
    <p:extLst>
      <p:ext uri="{BB962C8B-B14F-4D97-AF65-F5344CB8AC3E}">
        <p14:creationId xmlns:p14="http://schemas.microsoft.com/office/powerpoint/2010/main" val="1742895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taking strategy</a:t>
            </a:r>
            <a:endParaRPr lang="en-US" dirty="0"/>
          </a:p>
        </p:txBody>
      </p:sp>
      <p:sp>
        <p:nvSpPr>
          <p:cNvPr id="3" name="Content Placeholder 2"/>
          <p:cNvSpPr>
            <a:spLocks noGrp="1"/>
          </p:cNvSpPr>
          <p:nvPr>
            <p:ph idx="1"/>
          </p:nvPr>
        </p:nvSpPr>
        <p:spPr/>
        <p:txBody>
          <a:bodyPr>
            <a:normAutofit/>
          </a:bodyPr>
          <a:lstStyle/>
          <a:p>
            <a:r>
              <a:rPr lang="en-US" dirty="0" smtClean="0"/>
              <a:t>Need a plan.  Cornell 5R plan.</a:t>
            </a:r>
          </a:p>
          <a:p>
            <a:pPr marL="0" indent="0">
              <a:buNone/>
            </a:pPr>
            <a:endParaRPr lang="en-US" dirty="0" smtClean="0"/>
          </a:p>
          <a:p>
            <a:r>
              <a:rPr lang="en-US" dirty="0" smtClean="0"/>
              <a:t>1. Record- Date and number the pages.</a:t>
            </a:r>
          </a:p>
          <a:p>
            <a:r>
              <a:rPr lang="en-US" dirty="0" smtClean="0"/>
              <a:t>2. Reduce- Summarize key words; definitions and concepts.  (Highlight/Underline)</a:t>
            </a:r>
          </a:p>
          <a:p>
            <a:r>
              <a:rPr lang="en-US" dirty="0" smtClean="0"/>
              <a:t>3. Recite- Review notes by rewriting them or speaking them to yourself.</a:t>
            </a:r>
          </a:p>
        </p:txBody>
      </p:sp>
    </p:spTree>
    <p:extLst>
      <p:ext uri="{BB962C8B-B14F-4D97-AF65-F5344CB8AC3E}">
        <p14:creationId xmlns:p14="http://schemas.microsoft.com/office/powerpoint/2010/main" val="2035582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taking strategy</a:t>
            </a:r>
            <a:endParaRPr lang="en-US" dirty="0"/>
          </a:p>
        </p:txBody>
      </p:sp>
      <p:sp>
        <p:nvSpPr>
          <p:cNvPr id="3" name="Content Placeholder 2"/>
          <p:cNvSpPr>
            <a:spLocks noGrp="1"/>
          </p:cNvSpPr>
          <p:nvPr>
            <p:ph idx="1"/>
          </p:nvPr>
        </p:nvSpPr>
        <p:spPr/>
        <p:txBody>
          <a:bodyPr>
            <a:normAutofit/>
          </a:bodyPr>
          <a:lstStyle/>
          <a:p>
            <a:r>
              <a:rPr lang="en-US" dirty="0" smtClean="0"/>
              <a:t>Need a plan.  Cornell 5R plan.</a:t>
            </a:r>
          </a:p>
          <a:p>
            <a:pPr marL="0" indent="0">
              <a:buNone/>
            </a:pPr>
            <a:endParaRPr lang="en-US" dirty="0" smtClean="0"/>
          </a:p>
          <a:p>
            <a:r>
              <a:rPr lang="en-US" dirty="0" smtClean="0"/>
              <a:t>4. Reflect- Write down questions that you have so that they can be answered later in class.</a:t>
            </a:r>
          </a:p>
          <a:p>
            <a:r>
              <a:rPr lang="en-US" dirty="0" smtClean="0"/>
              <a:t>5. Review- Go over your notes during academic advisory.  Cover them up and test your ability to recall the key facts.</a:t>
            </a:r>
          </a:p>
          <a:p>
            <a:r>
              <a:rPr lang="en-US" dirty="0" smtClean="0"/>
              <a:t>Plan your work; work your plan!</a:t>
            </a:r>
          </a:p>
        </p:txBody>
      </p:sp>
    </p:spTree>
    <p:extLst>
      <p:ext uri="{BB962C8B-B14F-4D97-AF65-F5344CB8AC3E}">
        <p14:creationId xmlns:p14="http://schemas.microsoft.com/office/powerpoint/2010/main" val="28776067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taking strategy</a:t>
            </a:r>
            <a:endParaRPr lang="en-US" dirty="0"/>
          </a:p>
        </p:txBody>
      </p:sp>
      <p:sp>
        <p:nvSpPr>
          <p:cNvPr id="3" name="Content Placeholder 2"/>
          <p:cNvSpPr>
            <a:spLocks noGrp="1"/>
          </p:cNvSpPr>
          <p:nvPr>
            <p:ph idx="1"/>
          </p:nvPr>
        </p:nvSpPr>
        <p:spPr/>
        <p:txBody>
          <a:bodyPr>
            <a:normAutofit/>
          </a:bodyPr>
          <a:lstStyle/>
          <a:p>
            <a:r>
              <a:rPr lang="en-US" dirty="0" smtClean="0"/>
              <a:t>Cover a few of the key skills.</a:t>
            </a:r>
          </a:p>
          <a:p>
            <a:pPr marL="0" indent="0">
              <a:buNone/>
            </a:pPr>
            <a:endParaRPr lang="en-US" dirty="0" smtClean="0"/>
          </a:p>
          <a:p>
            <a:r>
              <a:rPr lang="en-US" dirty="0" smtClean="0"/>
              <a:t>Episodic Note taking- Good technique for taking notes from a book or assignment that has stages and scenes in it.</a:t>
            </a:r>
          </a:p>
          <a:p>
            <a:r>
              <a:rPr lang="en-US" dirty="0" smtClean="0"/>
              <a:t>Interactive Note taking- B, </a:t>
            </a:r>
            <a:r>
              <a:rPr lang="en-US" dirty="0" smtClean="0"/>
              <a:t>D, </a:t>
            </a:r>
            <a:r>
              <a:rPr lang="en-US" dirty="0" smtClean="0"/>
              <a:t>A’s</a:t>
            </a:r>
          </a:p>
          <a:p>
            <a:r>
              <a:rPr lang="en-US" dirty="0" smtClean="0"/>
              <a:t>Big Idea-  synopsis of a chapter or book</a:t>
            </a:r>
          </a:p>
        </p:txBody>
      </p:sp>
    </p:spTree>
    <p:extLst>
      <p:ext uri="{BB962C8B-B14F-4D97-AF65-F5344CB8AC3E}">
        <p14:creationId xmlns:p14="http://schemas.microsoft.com/office/powerpoint/2010/main" val="25963951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big exam is coming up and I want to be ready.</a:t>
            </a:r>
            <a:endParaRPr lang="en-US" dirty="0"/>
          </a:p>
        </p:txBody>
      </p:sp>
      <p:sp>
        <p:nvSpPr>
          <p:cNvPr id="3" name="Content Placeholder 2"/>
          <p:cNvSpPr>
            <a:spLocks noGrp="1"/>
          </p:cNvSpPr>
          <p:nvPr>
            <p:ph idx="1"/>
          </p:nvPr>
        </p:nvSpPr>
        <p:spPr/>
        <p:txBody>
          <a:bodyPr>
            <a:normAutofit/>
          </a:bodyPr>
          <a:lstStyle/>
          <a:p>
            <a:r>
              <a:rPr lang="en-US" dirty="0" smtClean="0"/>
              <a:t>I know when and where to study. </a:t>
            </a:r>
          </a:p>
          <a:p>
            <a:r>
              <a:rPr lang="en-US" dirty="0" smtClean="0"/>
              <a:t>I know I need my notes. Now WHAT?</a:t>
            </a:r>
          </a:p>
          <a:p>
            <a:pPr marL="0" indent="0">
              <a:buNone/>
            </a:pPr>
            <a:endParaRPr lang="en-US" dirty="0" smtClean="0"/>
          </a:p>
          <a:p>
            <a:r>
              <a:rPr lang="en-US" dirty="0" smtClean="0"/>
              <a:t>Now we need to learn about some study methods that work.</a:t>
            </a:r>
          </a:p>
          <a:p>
            <a:r>
              <a:rPr lang="en-US" dirty="0" smtClean="0"/>
              <a:t>1.  Acronyms and Acrostics- MIMAL and MAGS</a:t>
            </a:r>
          </a:p>
          <a:p>
            <a:r>
              <a:rPr lang="en-US" dirty="0" smtClean="0"/>
              <a:t>Five great lakes = HOMES</a:t>
            </a:r>
          </a:p>
        </p:txBody>
      </p:sp>
    </p:spTree>
    <p:extLst>
      <p:ext uri="{BB962C8B-B14F-4D97-AF65-F5344CB8AC3E}">
        <p14:creationId xmlns:p14="http://schemas.microsoft.com/office/powerpoint/2010/main" val="23898783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370</TotalTime>
  <Words>742</Words>
  <Application>Microsoft Office PowerPoint</Application>
  <PresentationFormat>On-screen Show (4:3)</PresentationFormat>
  <Paragraphs>95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Trek</vt:lpstr>
      <vt:lpstr>Is this you before, during, and after a test?</vt:lpstr>
      <vt:lpstr>7th Grade Study Skills</vt:lpstr>
      <vt:lpstr>Where to study?</vt:lpstr>
      <vt:lpstr>When to study?</vt:lpstr>
      <vt:lpstr>Why take notes?</vt:lpstr>
      <vt:lpstr>Note taking strategy</vt:lpstr>
      <vt:lpstr>Note taking strategy</vt:lpstr>
      <vt:lpstr>Note taking strategy</vt:lpstr>
      <vt:lpstr>The big exam is coming up and I want to be ready.</vt:lpstr>
      <vt:lpstr>The big exam is coming up and I want to be ready.  PRWR Method</vt:lpstr>
      <vt:lpstr>Other great ways to study</vt:lpstr>
      <vt:lpstr>The day of the big exam</vt:lpstr>
      <vt:lpstr>After the exam</vt:lpstr>
      <vt:lpstr>After the exam</vt:lpstr>
      <vt:lpstr>In conclusion</vt:lpstr>
      <vt:lpstr>which would you rather be?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7th Grade Study Skills</dc:title>
  <dc:creator>Eric</dc:creator>
  <cp:lastModifiedBy>Refsnider, Eric</cp:lastModifiedBy>
  <cp:revision>11</cp:revision>
  <dcterms:created xsi:type="dcterms:W3CDTF">2011-09-05T14:35:20Z</dcterms:created>
  <dcterms:modified xsi:type="dcterms:W3CDTF">2011-09-06T17:09:12Z</dcterms:modified>
</cp:coreProperties>
</file>